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73" r:id="rId28"/>
    <p:sldId id="265" r:id="rId29"/>
    <p:sldId id="266" r:id="rId30"/>
    <p:sldId id="267" r:id="rId31"/>
    <p:sldId id="272" r:id="rId32"/>
    <p:sldId id="268" r:id="rId33"/>
    <p:sldId id="269" r:id="rId34"/>
    <p:sldId id="270" r:id="rId35"/>
    <p:sldId id="271" r:id="rId3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3" d="100"/>
          <a:sy n="83" d="100"/>
        </p:scale>
        <p:origin x="-1464" y="-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" Target="slides/slide1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254000"/>
            <a:ext cx="6070600" cy="923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4000"/>
            <a:ext cx="6070600" cy="923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92329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923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6832600"/>
            <a:ext cx="3073400" cy="245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6832600"/>
            <a:ext cx="9067800" cy="245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6832600"/>
            <a:ext cx="3073400" cy="245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6832600"/>
            <a:ext cx="9067800" cy="245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254000"/>
            <a:ext cx="12293600" cy="923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6832600"/>
            <a:ext cx="12293600" cy="1257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8077200"/>
            <a:ext cx="122936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6832600"/>
            <a:ext cx="12293600" cy="1257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8077200"/>
            <a:ext cx="122936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hyperlink" Target="http://awesome.good.is/transparency/web/1101/census-data/flat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wesome.good.is/transparency/web/1101/census-data/flat.html" TargetMode="Externa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wesome.good.is/transparency/web/1101/census-data/flat.html" TargetMode="Externa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hyperlink" Target="http://awesome.good.is/transparency/web/1101/census-data/fla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schmann.net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Mapping </a:t>
            </a:r>
            <a:r>
              <a:rPr lang="en-US" dirty="0" smtClean="0"/>
              <a:t>Strategies </a:t>
            </a:r>
            <a:r>
              <a:rPr lang="en-US" dirty="0"/>
              <a:t>for </a:t>
            </a:r>
            <a:r>
              <a:rPr lang="en-US" dirty="0" smtClean="0"/>
              <a:t>Complex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5270500"/>
            <a:ext cx="12293600" cy="2895600"/>
          </a:xfrm>
          <a:ln/>
        </p:spPr>
        <p:txBody>
          <a:bodyPr/>
          <a:lstStyle/>
          <a:p>
            <a:r>
              <a:rPr lang="en-US" dirty="0" smtClean="0"/>
              <a:t>Clark Library</a:t>
            </a:r>
            <a:endParaRPr lang="en-US" dirty="0"/>
          </a:p>
          <a:p>
            <a:r>
              <a:rPr lang="en-US" dirty="0"/>
              <a:t>Spatial and Numeric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/>
              <a:t>Justin </a:t>
            </a:r>
            <a:r>
              <a:rPr lang="en-US" dirty="0" err="1" smtClean="0"/>
              <a:t>Joque</a:t>
            </a:r>
            <a:endParaRPr lang="en-US" dirty="0" smtClean="0"/>
          </a:p>
          <a:p>
            <a:r>
              <a:rPr lang="en-US" dirty="0" smtClean="0"/>
              <a:t>Nicole </a:t>
            </a:r>
            <a:r>
              <a:rPr lang="en-US" dirty="0" err="1" smtClean="0"/>
              <a:t>Scholtz</a:t>
            </a:r>
            <a:endParaRPr lang="en-US" dirty="0"/>
          </a:p>
          <a:p>
            <a:r>
              <a:rPr lang="en-US" smtClean="0"/>
              <a:t>2014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2070100"/>
          </a:xfrm>
          <a:ln/>
        </p:spPr>
        <p:txBody>
          <a:bodyPr/>
          <a:lstStyle/>
          <a:p>
            <a:r>
              <a:rPr lang="en-US" dirty="0"/>
              <a:t>Creating new </a:t>
            </a:r>
            <a:r>
              <a:rPr lang="en-US" dirty="0" smtClean="0"/>
              <a:t>metrics:</a:t>
            </a:r>
            <a:br>
              <a:rPr lang="en-US" dirty="0" smtClean="0"/>
            </a:br>
            <a:r>
              <a:rPr lang="en-US" sz="4800" dirty="0" err="1" smtClean="0"/>
              <a:t>Gini</a:t>
            </a:r>
            <a:r>
              <a:rPr lang="en-US" sz="4800" dirty="0" smtClean="0"/>
              <a:t> Coefficient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194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44984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Overlays &amp; Transparency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979613"/>
            <a:ext cx="12776200" cy="71897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8675" name="Rectangle 3"/>
          <p:cNvSpPr>
            <a:spLocks/>
          </p:cNvSpPr>
          <p:nvPr/>
        </p:nvSpPr>
        <p:spPr bwMode="auto">
          <a:xfrm>
            <a:off x="190500" y="92964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3"/>
              </a:rPr>
              <a:t>http://awesome.good.is/transparency/web/1101/census-data/flat.html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Overlays &amp; Transparency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584200" y="91186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2"/>
              </a:rPr>
              <a:t>http://www.radicalcartography.net/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5625" y="1765300"/>
            <a:ext cx="9337675" cy="727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Overlays &amp; Transparency</a:t>
            </a:r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584200" y="91186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2"/>
              </a:rPr>
              <a:t>http://www.radicalcartography.net/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500" y="1954213"/>
            <a:ext cx="8801100" cy="68595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 smtClean="0"/>
              <a:t>Overlays &amp; </a:t>
            </a:r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190500" y="92964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200" u="sng" dirty="0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  <p:pic>
        <p:nvPicPr>
          <p:cNvPr id="5" name="Content Placeholder 5" descr="total-county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000" y="2057401"/>
            <a:ext cx="11811000" cy="7086599"/>
          </a:xfrm>
        </p:spPr>
      </p:pic>
    </p:spTree>
    <p:extLst>
      <p:ext uri="{BB962C8B-B14F-4D97-AF65-F5344CB8AC3E}">
        <p14:creationId xmlns:p14="http://schemas.microsoft.com/office/powerpoint/2010/main" val="3809397902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Exercise II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r>
              <a:rPr lang="en-US"/>
              <a:t>Part I - we’ll use transparency to add more information to our rent/income map</a:t>
            </a:r>
          </a:p>
          <a:p>
            <a:pPr algn="l"/>
            <a:endParaRPr lang="en-US"/>
          </a:p>
          <a:p>
            <a:pPr algn="l"/>
            <a:r>
              <a:rPr lang="en-US"/>
              <a:t>Part II - we’ll look at race in Michigan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Point densities</a:t>
            </a:r>
          </a:p>
        </p:txBody>
      </p:sp>
      <p:pic>
        <p:nvPicPr>
          <p:cNvPr id="32771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200" y="2057400"/>
            <a:ext cx="5476009" cy="7086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Exercise III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r>
              <a:rPr lang="en-US"/>
              <a:t>We will use point densities to represent race in Michigan.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2146300"/>
            <a:ext cx="12293600" cy="2159000"/>
          </a:xfrm>
          <a:ln/>
        </p:spPr>
        <p:txBody>
          <a:bodyPr/>
          <a:lstStyle/>
          <a:p>
            <a:r>
              <a:rPr lang="en-US"/>
              <a:t>Conclusions and Questions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5702300"/>
            <a:ext cx="12293600" cy="3581400"/>
          </a:xfrm>
          <a:ln/>
        </p:spPr>
        <p:txBody>
          <a:bodyPr/>
          <a:lstStyle/>
          <a:p>
            <a:r>
              <a:rPr lang="en-US" dirty="0"/>
              <a:t>Thank you for </a:t>
            </a:r>
            <a:r>
              <a:rPr lang="en-US" dirty="0" smtClean="0"/>
              <a:t>coming</a:t>
            </a:r>
            <a:endParaRPr lang="en-US" dirty="0"/>
          </a:p>
          <a:p>
            <a:r>
              <a:rPr lang="en-US" dirty="0"/>
              <a:t>Please fill out the evaluation </a:t>
            </a:r>
            <a:r>
              <a:rPr lang="en-US" dirty="0" smtClean="0"/>
              <a:t>form</a:t>
            </a:r>
            <a:endParaRPr lang="en-US" dirty="0"/>
          </a:p>
          <a:p>
            <a:r>
              <a:rPr lang="en-US" dirty="0"/>
              <a:t>There is a link on the </a:t>
            </a:r>
            <a:r>
              <a:rPr lang="en-US" dirty="0" err="1"/>
              <a:t>ctools</a:t>
            </a:r>
            <a:r>
              <a:rPr lang="en-US" dirty="0"/>
              <a:t> site </a:t>
            </a:r>
            <a:r>
              <a:rPr lang="en-US"/>
              <a:t>under </a:t>
            </a:r>
            <a:r>
              <a:rPr lang="en-US" smtClean="0"/>
              <a:t>resources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Thinking about complex data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Creating new metrics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Exercise I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Overlays and Transparency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Exercise II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Point Densities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Exercise III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Conclusions and Questions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Things to consider: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What are you trying to show?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Why a map?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What have other people done?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Is the map ‘readable’?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pic>
        <p:nvPicPr>
          <p:cNvPr id="22530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938338"/>
            <a:ext cx="9029700" cy="75247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979613"/>
            <a:ext cx="12776200" cy="71897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/>
          </p:cNvSpPr>
          <p:nvPr/>
        </p:nvSpPr>
        <p:spPr bwMode="auto">
          <a:xfrm>
            <a:off x="190500" y="92964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3"/>
              </a:rPr>
              <a:t>http://awesome.good.is/transparency/web/1101/census-data/flat.html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sp>
        <p:nvSpPr>
          <p:cNvPr id="24578" name="Rectangle 2"/>
          <p:cNvSpPr>
            <a:spLocks/>
          </p:cNvSpPr>
          <p:nvPr/>
        </p:nvSpPr>
        <p:spPr bwMode="auto">
          <a:xfrm>
            <a:off x="1854200" y="9334500"/>
            <a:ext cx="18161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2"/>
              </a:rPr>
              <a:t>http://aschmann.net</a:t>
            </a:r>
            <a:r>
              <a:rPr lang="en-US" sz="1200">
                <a:solidFill>
                  <a:schemeClr val="tx1"/>
                </a:solidFill>
                <a:ea typeface="Gill Sans Light" charset="0"/>
                <a:cs typeface="Gill Sans Light" charset="0"/>
              </a:rPr>
              <a:t>/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0" y="1836738"/>
            <a:ext cx="8674100" cy="74723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2044700"/>
            <a:ext cx="12566650" cy="5994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87400" y="8305800"/>
            <a:ext cx="1135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This article from the Economist discusses this map and also provides a link to a high quality reproduction of it: http</a:t>
            </a:r>
            <a:r>
              <a:rPr lang="en-US" sz="1600" dirty="0"/>
              <a:t>://www.economist.com/node/10278643?story_id=10278643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Creating new metrics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 dirty="0" smtClean="0"/>
              <a:t> How do your variables interact?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 dirty="0" smtClean="0"/>
              <a:t> Can they be combined into a single variable?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xercise </a:t>
            </a:r>
            <a:r>
              <a:rPr lang="en-US" dirty="0"/>
              <a:t>I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r>
              <a:rPr lang="en-US"/>
              <a:t>Say we are interested in income and rent in Michigan. How could we create a single variable to show (at least part of) the relationship between the two?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Pages>0</Pages>
  <Words>297</Words>
  <Characters>0</Characters>
  <Application>Microsoft Macintosh PowerPoint</Application>
  <PresentationFormat>Custom</PresentationFormat>
  <Lines>0</Lines>
  <Paragraphs>54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Title &amp; Subtitle</vt:lpstr>
      <vt:lpstr>Title &amp; Subtitle - Photo</vt:lpstr>
      <vt:lpstr>Photo - Vertical</vt:lpstr>
      <vt:lpstr>Photo - Vertical - Dark</vt:lpstr>
      <vt:lpstr>Title - Center</vt:lpstr>
      <vt:lpstr>Photo - Horizontal</vt:lpstr>
      <vt:lpstr>Photo - Horizontal - Dark</vt:lpstr>
      <vt:lpstr>Title &amp; Bullets</vt:lpstr>
      <vt:lpstr>Title &amp; Subtitle - Photo - Dark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Dark</vt:lpstr>
      <vt:lpstr>Title - Top</vt:lpstr>
      <vt:lpstr>Title - Top - Dark</vt:lpstr>
      <vt:lpstr>Mapping Strategies for Complex Data</vt:lpstr>
      <vt:lpstr>Overview</vt:lpstr>
      <vt:lpstr>Complex data</vt:lpstr>
      <vt:lpstr>Complex data</vt:lpstr>
      <vt:lpstr>Complex data</vt:lpstr>
      <vt:lpstr>Complex data</vt:lpstr>
      <vt:lpstr>Complex data</vt:lpstr>
      <vt:lpstr>Creating new metrics</vt:lpstr>
      <vt:lpstr>Exercise I</vt:lpstr>
      <vt:lpstr>Creating new metrics: Gini Coefficient</vt:lpstr>
      <vt:lpstr>Overlays &amp; Transparency</vt:lpstr>
      <vt:lpstr>Overlays &amp; Transparency</vt:lpstr>
      <vt:lpstr>Overlays &amp; Transparency</vt:lpstr>
      <vt:lpstr>Overlays &amp; Transparency</vt:lpstr>
      <vt:lpstr>Exercise II</vt:lpstr>
      <vt:lpstr>Point densities</vt:lpstr>
      <vt:lpstr>Exercise III</vt:lpstr>
      <vt:lpstr>Conclusions and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strategies for complex data</dc:title>
  <dc:creator>Scholtz, Nicole</dc:creator>
  <cp:lastModifiedBy>Justin Joque</cp:lastModifiedBy>
  <cp:revision>17</cp:revision>
  <dcterms:modified xsi:type="dcterms:W3CDTF">2014-07-31T13:48:13Z</dcterms:modified>
</cp:coreProperties>
</file>